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45" d="100"/>
          <a:sy n="45" d="100"/>
        </p:scale>
        <p:origin x="21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37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70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414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497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544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578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89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703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30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252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75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843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1F7CE2F7-28B8-4954-9CFC-35DB8BE2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14" y="5122045"/>
            <a:ext cx="6242845" cy="3633531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073D2272-204F-4595-8E65-E957C6DEC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14" y="783962"/>
            <a:ext cx="6242845" cy="363353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9BCABC9-22FE-4D40-BC92-675F7DA085BD}"/>
              </a:ext>
            </a:extLst>
          </p:cNvPr>
          <p:cNvSpPr/>
          <p:nvPr/>
        </p:nvSpPr>
        <p:spPr>
          <a:xfrm>
            <a:off x="5684955" y="783962"/>
            <a:ext cx="1080325" cy="793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solidFill>
                  <a:schemeClr val="tx1"/>
                </a:solidFill>
              </a:rPr>
              <a:t>COLOQUE SEU </a:t>
            </a:r>
            <a:br>
              <a:rPr lang="pt-BR" sz="1100" b="1" dirty="0">
                <a:solidFill>
                  <a:schemeClr val="tx1"/>
                </a:solidFill>
              </a:rPr>
            </a:br>
            <a:r>
              <a:rPr lang="pt-BR" sz="1100" b="1" dirty="0">
                <a:solidFill>
                  <a:schemeClr val="tx1"/>
                </a:solidFill>
              </a:rPr>
              <a:t>LOGOTIPO AQUI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FB000F7-C21E-4699-A6ED-C3896FA25672}"/>
              </a:ext>
            </a:extLst>
          </p:cNvPr>
          <p:cNvSpPr/>
          <p:nvPr/>
        </p:nvSpPr>
        <p:spPr>
          <a:xfrm>
            <a:off x="5684955" y="5122045"/>
            <a:ext cx="1080325" cy="793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solidFill>
                  <a:schemeClr val="tx1"/>
                </a:solidFill>
              </a:rPr>
              <a:t>COLOQUE SEU </a:t>
            </a:r>
            <a:br>
              <a:rPr lang="pt-BR" sz="1100" b="1" dirty="0">
                <a:solidFill>
                  <a:schemeClr val="tx1"/>
                </a:solidFill>
              </a:rPr>
            </a:br>
            <a:r>
              <a:rPr lang="pt-BR" sz="1100" b="1" dirty="0">
                <a:solidFill>
                  <a:schemeClr val="tx1"/>
                </a:solidFill>
              </a:rPr>
              <a:t>LOGOTIPO AQUI</a:t>
            </a:r>
          </a:p>
        </p:txBody>
      </p:sp>
    </p:spTree>
    <p:extLst>
      <p:ext uri="{BB962C8B-B14F-4D97-AF65-F5344CB8AC3E}">
        <p14:creationId xmlns:p14="http://schemas.microsoft.com/office/powerpoint/2010/main" val="19214340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10</Words>
  <Application>Microsoft Office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Esperança Pereira</dc:creator>
  <cp:lastModifiedBy>Bruno Esperança Pereira</cp:lastModifiedBy>
  <cp:revision>6</cp:revision>
  <dcterms:created xsi:type="dcterms:W3CDTF">2020-06-16T12:31:12Z</dcterms:created>
  <dcterms:modified xsi:type="dcterms:W3CDTF">2020-06-16T19:22:53Z</dcterms:modified>
</cp:coreProperties>
</file>