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>
        <p:scale>
          <a:sx n="50" d="100"/>
          <a:sy n="50" d="100"/>
        </p:scale>
        <p:origin x="2022" y="-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7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70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14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497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544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57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89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70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30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25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75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43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m 32">
            <a:extLst>
              <a:ext uri="{FF2B5EF4-FFF2-40B4-BE49-F238E27FC236}">
                <a16:creationId xmlns:a16="http://schemas.microsoft.com/office/drawing/2014/main" id="{5D2C8996-01D4-4C4C-A4E5-45FE73A5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56" y="0"/>
            <a:ext cx="6389162" cy="5084505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94DEF5A7-CF04-4EC4-B0CE-CC099A5748DC}"/>
              </a:ext>
            </a:extLst>
          </p:cNvPr>
          <p:cNvSpPr txBox="1"/>
          <p:nvPr/>
        </p:nvSpPr>
        <p:spPr>
          <a:xfrm>
            <a:off x="5539234" y="552008"/>
            <a:ext cx="80663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8800" b="1" dirty="0"/>
              <a:t>X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BF07BCCE-A85C-4255-AB3B-457A86BA531C}"/>
              </a:ext>
            </a:extLst>
          </p:cNvPr>
          <p:cNvSpPr/>
          <p:nvPr/>
        </p:nvSpPr>
        <p:spPr>
          <a:xfrm>
            <a:off x="5051857" y="3829956"/>
            <a:ext cx="1739874" cy="960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COLOQUE SEU </a:t>
            </a:r>
            <a:br>
              <a:rPr lang="pt-BR" sz="1400" b="1" dirty="0">
                <a:solidFill>
                  <a:schemeClr val="tx1"/>
                </a:solidFill>
              </a:rPr>
            </a:br>
            <a:r>
              <a:rPr lang="pt-BR" sz="1400" b="1" dirty="0">
                <a:solidFill>
                  <a:schemeClr val="tx1"/>
                </a:solidFill>
              </a:rPr>
              <a:t>LOGOTIPO AQUI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582E3299-FF29-4A1D-A651-846B2B9A1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56" y="5345906"/>
            <a:ext cx="6389162" cy="5084505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CEF85271-5524-48DC-838B-682AE901F966}"/>
              </a:ext>
            </a:extLst>
          </p:cNvPr>
          <p:cNvSpPr txBox="1"/>
          <p:nvPr/>
        </p:nvSpPr>
        <p:spPr>
          <a:xfrm>
            <a:off x="5539234" y="5897914"/>
            <a:ext cx="80663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8800" b="1" dirty="0"/>
              <a:t>X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8CBB2BF2-EB01-48DB-ACF5-E7743EE166FF}"/>
              </a:ext>
            </a:extLst>
          </p:cNvPr>
          <p:cNvSpPr/>
          <p:nvPr/>
        </p:nvSpPr>
        <p:spPr>
          <a:xfrm>
            <a:off x="5051857" y="9175862"/>
            <a:ext cx="1739874" cy="960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COLOQUE SEU </a:t>
            </a:r>
            <a:br>
              <a:rPr lang="pt-BR" sz="1400" b="1" dirty="0">
                <a:solidFill>
                  <a:schemeClr val="tx1"/>
                </a:solidFill>
              </a:rPr>
            </a:br>
            <a:r>
              <a:rPr lang="pt-BR" sz="1400" b="1" dirty="0">
                <a:solidFill>
                  <a:schemeClr val="tx1"/>
                </a:solidFill>
              </a:rPr>
              <a:t>LOGOTIPO AQUI</a:t>
            </a:r>
          </a:p>
        </p:txBody>
      </p:sp>
    </p:spTree>
    <p:extLst>
      <p:ext uri="{BB962C8B-B14F-4D97-AF65-F5344CB8AC3E}">
        <p14:creationId xmlns:p14="http://schemas.microsoft.com/office/powerpoint/2010/main" val="1921434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12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Esperança Pereira</dc:creator>
  <cp:lastModifiedBy>Bruno Esperança Pereira</cp:lastModifiedBy>
  <cp:revision>7</cp:revision>
  <dcterms:created xsi:type="dcterms:W3CDTF">2020-06-16T12:31:12Z</dcterms:created>
  <dcterms:modified xsi:type="dcterms:W3CDTF">2020-06-16T12:49:21Z</dcterms:modified>
</cp:coreProperties>
</file>