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45" d="100"/>
          <a:sy n="45" d="100"/>
        </p:scale>
        <p:origin x="21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6374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70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414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4977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6544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4578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789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0703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30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252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875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EF53-C47F-4E6F-AF67-5797B1B58FFF}" type="datetimeFigureOut">
              <a:rPr lang="pt-BR" smtClean="0"/>
              <a:t>16/06/2020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F7CCD-6C62-4D94-A873-F8FA40E2F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8439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m 41">
            <a:extLst>
              <a:ext uri="{FF2B5EF4-FFF2-40B4-BE49-F238E27FC236}">
                <a16:creationId xmlns:a16="http://schemas.microsoft.com/office/drawing/2014/main" id="{9AAFE127-02E2-4D18-B849-42D7C7A22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66" y="414752"/>
            <a:ext cx="6248942" cy="1816765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2FCCA268-CEFA-40B6-9B04-835E5D3BB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66" y="2512269"/>
            <a:ext cx="6248942" cy="1816765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3AFE8AE4-49DA-4EFF-9DDD-7ED4EC027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66" y="4609786"/>
            <a:ext cx="6248942" cy="1816765"/>
          </a:xfrm>
          <a:prstGeom prst="rect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D4D8839D-219D-434A-B576-EFBB1D365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66" y="6707303"/>
            <a:ext cx="6248942" cy="1816765"/>
          </a:xfrm>
          <a:prstGeom prst="rect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4EFBA19B-5302-4F4C-8EF2-2169A7E3F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66" y="8804820"/>
            <a:ext cx="6248942" cy="1816765"/>
          </a:xfrm>
          <a:prstGeom prst="rect">
            <a:avLst/>
          </a:prstGeom>
        </p:spPr>
      </p:pic>
      <p:sp>
        <p:nvSpPr>
          <p:cNvPr id="34" name="Retângulo 33">
            <a:extLst>
              <a:ext uri="{FF2B5EF4-FFF2-40B4-BE49-F238E27FC236}">
                <a16:creationId xmlns:a16="http://schemas.microsoft.com/office/drawing/2014/main" id="{BF07BCCE-A85C-4255-AB3B-457A86BA531C}"/>
              </a:ext>
            </a:extLst>
          </p:cNvPr>
          <p:cNvSpPr/>
          <p:nvPr/>
        </p:nvSpPr>
        <p:spPr>
          <a:xfrm>
            <a:off x="5373772" y="695504"/>
            <a:ext cx="1437913" cy="9602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COLOQUE SEU </a:t>
            </a:r>
            <a:br>
              <a:rPr lang="pt-BR" sz="1400" b="1" dirty="0">
                <a:solidFill>
                  <a:schemeClr val="tx1"/>
                </a:solidFill>
              </a:rPr>
            </a:br>
            <a:r>
              <a:rPr lang="pt-BR" sz="1400" b="1" dirty="0">
                <a:solidFill>
                  <a:schemeClr val="tx1"/>
                </a:solidFill>
              </a:rPr>
              <a:t>LOGOTIPO AQUI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975331A2-B546-4E4B-B906-699F6E2DC65E}"/>
              </a:ext>
            </a:extLst>
          </p:cNvPr>
          <p:cNvSpPr/>
          <p:nvPr/>
        </p:nvSpPr>
        <p:spPr>
          <a:xfrm>
            <a:off x="5373772" y="2793021"/>
            <a:ext cx="1437913" cy="9602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COLOQUE SEU </a:t>
            </a:r>
            <a:br>
              <a:rPr lang="pt-BR" sz="1400" b="1" dirty="0">
                <a:solidFill>
                  <a:schemeClr val="tx1"/>
                </a:solidFill>
              </a:rPr>
            </a:br>
            <a:r>
              <a:rPr lang="pt-BR" sz="1400" b="1" dirty="0">
                <a:solidFill>
                  <a:schemeClr val="tx1"/>
                </a:solidFill>
              </a:rPr>
              <a:t>LOGOTIPO AQUI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47CB8154-008C-45F0-A690-60DE83D04A7D}"/>
              </a:ext>
            </a:extLst>
          </p:cNvPr>
          <p:cNvSpPr/>
          <p:nvPr/>
        </p:nvSpPr>
        <p:spPr>
          <a:xfrm>
            <a:off x="5373772" y="4890538"/>
            <a:ext cx="1437913" cy="9602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COLOQUE SEU </a:t>
            </a:r>
            <a:br>
              <a:rPr lang="pt-BR" sz="1400" b="1" dirty="0">
                <a:solidFill>
                  <a:schemeClr val="tx1"/>
                </a:solidFill>
              </a:rPr>
            </a:br>
            <a:r>
              <a:rPr lang="pt-BR" sz="1400" b="1" dirty="0">
                <a:solidFill>
                  <a:schemeClr val="tx1"/>
                </a:solidFill>
              </a:rPr>
              <a:t>LOGOTIPO AQUI</a:t>
            </a: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06096BAF-0589-492B-9482-9D9B2E31C73B}"/>
              </a:ext>
            </a:extLst>
          </p:cNvPr>
          <p:cNvSpPr/>
          <p:nvPr/>
        </p:nvSpPr>
        <p:spPr>
          <a:xfrm>
            <a:off x="5373772" y="6988055"/>
            <a:ext cx="1437913" cy="9602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COLOQUE SEU </a:t>
            </a:r>
            <a:br>
              <a:rPr lang="pt-BR" sz="1400" b="1" dirty="0">
                <a:solidFill>
                  <a:schemeClr val="tx1"/>
                </a:solidFill>
              </a:rPr>
            </a:br>
            <a:r>
              <a:rPr lang="pt-BR" sz="1400" b="1" dirty="0">
                <a:solidFill>
                  <a:schemeClr val="tx1"/>
                </a:solidFill>
              </a:rPr>
              <a:t>LOGOTIPO AQUI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CDBC9D4B-1E53-488A-8B0B-E772480BF3B1}"/>
              </a:ext>
            </a:extLst>
          </p:cNvPr>
          <p:cNvSpPr/>
          <p:nvPr/>
        </p:nvSpPr>
        <p:spPr>
          <a:xfrm>
            <a:off x="5373772" y="9085572"/>
            <a:ext cx="1437913" cy="9602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COLOQUE SEU </a:t>
            </a:r>
            <a:br>
              <a:rPr lang="pt-BR" sz="1400" b="1" dirty="0">
                <a:solidFill>
                  <a:schemeClr val="tx1"/>
                </a:solidFill>
              </a:rPr>
            </a:br>
            <a:r>
              <a:rPr lang="pt-BR" sz="1400" b="1" dirty="0">
                <a:solidFill>
                  <a:schemeClr val="tx1"/>
                </a:solidFill>
              </a:rPr>
              <a:t>LOGOTIPO AQUI</a:t>
            </a:r>
          </a:p>
        </p:txBody>
      </p:sp>
    </p:spTree>
    <p:extLst>
      <p:ext uri="{BB962C8B-B14F-4D97-AF65-F5344CB8AC3E}">
        <p14:creationId xmlns:p14="http://schemas.microsoft.com/office/powerpoint/2010/main" val="19214340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25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Bruno Esperança Pereira</dc:creator>
  <cp:lastModifiedBy>Bruno Esperança Pereira</cp:lastModifiedBy>
  <cp:revision>10</cp:revision>
  <dcterms:created xsi:type="dcterms:W3CDTF">2020-06-16T12:31:12Z</dcterms:created>
  <dcterms:modified xsi:type="dcterms:W3CDTF">2020-06-16T19:22:23Z</dcterms:modified>
</cp:coreProperties>
</file>